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Lst>
  <p:sldSz cx="21386800" cy="30279975"/>
  <p:notesSz cx="6858000" cy="9144000"/>
  <p:defaultTextStyle>
    <a:defPPr>
      <a:defRPr lang="ru-RU"/>
    </a:defPPr>
    <a:lvl1pPr marL="0" algn="l" defTabSz="2817976" rtl="0" eaLnBrk="1" latinLnBrk="0" hangingPunct="1">
      <a:defRPr sz="5500" kern="1200">
        <a:solidFill>
          <a:schemeClr val="tx1"/>
        </a:solidFill>
        <a:latin typeface="+mn-lt"/>
        <a:ea typeface="+mn-ea"/>
        <a:cs typeface="+mn-cs"/>
      </a:defRPr>
    </a:lvl1pPr>
    <a:lvl2pPr marL="1408987" algn="l" defTabSz="2817976" rtl="0" eaLnBrk="1" latinLnBrk="0" hangingPunct="1">
      <a:defRPr sz="5500" kern="1200">
        <a:solidFill>
          <a:schemeClr val="tx1"/>
        </a:solidFill>
        <a:latin typeface="+mn-lt"/>
        <a:ea typeface="+mn-ea"/>
        <a:cs typeface="+mn-cs"/>
      </a:defRPr>
    </a:lvl2pPr>
    <a:lvl3pPr marL="2817976" algn="l" defTabSz="2817976" rtl="0" eaLnBrk="1" latinLnBrk="0" hangingPunct="1">
      <a:defRPr sz="5500" kern="1200">
        <a:solidFill>
          <a:schemeClr val="tx1"/>
        </a:solidFill>
        <a:latin typeface="+mn-lt"/>
        <a:ea typeface="+mn-ea"/>
        <a:cs typeface="+mn-cs"/>
      </a:defRPr>
    </a:lvl3pPr>
    <a:lvl4pPr marL="4226962" algn="l" defTabSz="2817976" rtl="0" eaLnBrk="1" latinLnBrk="0" hangingPunct="1">
      <a:defRPr sz="5500" kern="1200">
        <a:solidFill>
          <a:schemeClr val="tx1"/>
        </a:solidFill>
        <a:latin typeface="+mn-lt"/>
        <a:ea typeface="+mn-ea"/>
        <a:cs typeface="+mn-cs"/>
      </a:defRPr>
    </a:lvl4pPr>
    <a:lvl5pPr marL="5635949" algn="l" defTabSz="2817976" rtl="0" eaLnBrk="1" latinLnBrk="0" hangingPunct="1">
      <a:defRPr sz="5500" kern="1200">
        <a:solidFill>
          <a:schemeClr val="tx1"/>
        </a:solidFill>
        <a:latin typeface="+mn-lt"/>
        <a:ea typeface="+mn-ea"/>
        <a:cs typeface="+mn-cs"/>
      </a:defRPr>
    </a:lvl5pPr>
    <a:lvl6pPr marL="7044938" algn="l" defTabSz="2817976" rtl="0" eaLnBrk="1" latinLnBrk="0" hangingPunct="1">
      <a:defRPr sz="5500" kern="1200">
        <a:solidFill>
          <a:schemeClr val="tx1"/>
        </a:solidFill>
        <a:latin typeface="+mn-lt"/>
        <a:ea typeface="+mn-ea"/>
        <a:cs typeface="+mn-cs"/>
      </a:defRPr>
    </a:lvl6pPr>
    <a:lvl7pPr marL="8453925" algn="l" defTabSz="2817976" rtl="0" eaLnBrk="1" latinLnBrk="0" hangingPunct="1">
      <a:defRPr sz="5500" kern="1200">
        <a:solidFill>
          <a:schemeClr val="tx1"/>
        </a:solidFill>
        <a:latin typeface="+mn-lt"/>
        <a:ea typeface="+mn-ea"/>
        <a:cs typeface="+mn-cs"/>
      </a:defRPr>
    </a:lvl7pPr>
    <a:lvl8pPr marL="9862914" algn="l" defTabSz="2817976" rtl="0" eaLnBrk="1" latinLnBrk="0" hangingPunct="1">
      <a:defRPr sz="5500" kern="1200">
        <a:solidFill>
          <a:schemeClr val="tx1"/>
        </a:solidFill>
        <a:latin typeface="+mn-lt"/>
        <a:ea typeface="+mn-ea"/>
        <a:cs typeface="+mn-cs"/>
      </a:defRPr>
    </a:lvl8pPr>
    <a:lvl9pPr marL="11271901" algn="l" defTabSz="2817976"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BEA"/>
    <a:srgbClr val="FF6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71" autoAdjust="0"/>
  </p:normalViewPr>
  <p:slideViewPr>
    <p:cSldViewPr>
      <p:cViewPr varScale="1">
        <p:scale>
          <a:sx n="24" d="100"/>
          <a:sy n="24" d="100"/>
        </p:scale>
        <p:origin x="3102" y="-1602"/>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39"/>
            <a:ext cx="18178780" cy="649056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08987" indent="0" algn="ctr">
              <a:buNone/>
              <a:defRPr>
                <a:solidFill>
                  <a:schemeClr val="tx1">
                    <a:tint val="75000"/>
                  </a:schemeClr>
                </a:solidFill>
              </a:defRPr>
            </a:lvl2pPr>
            <a:lvl3pPr marL="2817976" indent="0" algn="ctr">
              <a:buNone/>
              <a:defRPr>
                <a:solidFill>
                  <a:schemeClr val="tx1">
                    <a:tint val="75000"/>
                  </a:schemeClr>
                </a:solidFill>
              </a:defRPr>
            </a:lvl3pPr>
            <a:lvl4pPr marL="4226962" indent="0" algn="ctr">
              <a:buNone/>
              <a:defRPr>
                <a:solidFill>
                  <a:schemeClr val="tx1">
                    <a:tint val="75000"/>
                  </a:schemeClr>
                </a:solidFill>
              </a:defRPr>
            </a:lvl4pPr>
            <a:lvl5pPr marL="5635949" indent="0" algn="ctr">
              <a:buNone/>
              <a:defRPr>
                <a:solidFill>
                  <a:schemeClr val="tx1">
                    <a:tint val="75000"/>
                  </a:schemeClr>
                </a:solidFill>
              </a:defRPr>
            </a:lvl5pPr>
            <a:lvl6pPr marL="7044938" indent="0" algn="ctr">
              <a:buNone/>
              <a:defRPr>
                <a:solidFill>
                  <a:schemeClr val="tx1">
                    <a:tint val="75000"/>
                  </a:schemeClr>
                </a:solidFill>
              </a:defRPr>
            </a:lvl6pPr>
            <a:lvl7pPr marL="8453925" indent="0" algn="ctr">
              <a:buNone/>
              <a:defRPr>
                <a:solidFill>
                  <a:schemeClr val="tx1">
                    <a:tint val="75000"/>
                  </a:schemeClr>
                </a:solidFill>
              </a:defRPr>
            </a:lvl7pPr>
            <a:lvl8pPr marL="9862914" indent="0" algn="ctr">
              <a:buNone/>
              <a:defRPr>
                <a:solidFill>
                  <a:schemeClr val="tx1">
                    <a:tint val="75000"/>
                  </a:schemeClr>
                </a:solidFill>
              </a:defRPr>
            </a:lvl8pPr>
            <a:lvl9pPr marL="1127190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21108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284165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29072" y="1752314"/>
            <a:ext cx="3609024" cy="3731726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02018" y="1752314"/>
            <a:ext cx="10470622" cy="373172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393833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18247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411" y="19457694"/>
            <a:ext cx="18178780" cy="6013939"/>
          </a:xfrm>
        </p:spPr>
        <p:txBody>
          <a:bodyPr anchor="t"/>
          <a:lstStyle>
            <a:lvl1pPr algn="l">
              <a:defRPr sz="12200" b="1" cap="all"/>
            </a:lvl1pPr>
          </a:lstStyle>
          <a:p>
            <a:r>
              <a:rPr lang="ru-RU" smtClean="0"/>
              <a:t>Образец заголовка</a:t>
            </a:r>
            <a:endParaRPr lang="ru-RU"/>
          </a:p>
        </p:txBody>
      </p:sp>
      <p:sp>
        <p:nvSpPr>
          <p:cNvPr id="3" name="Текст 2"/>
          <p:cNvSpPr>
            <a:spLocks noGrp="1"/>
          </p:cNvSpPr>
          <p:nvPr>
            <p:ph type="body" idx="1"/>
          </p:nvPr>
        </p:nvSpPr>
        <p:spPr>
          <a:xfrm>
            <a:off x="1689411" y="12833970"/>
            <a:ext cx="18178780" cy="6623742"/>
          </a:xfrm>
        </p:spPr>
        <p:txBody>
          <a:bodyPr anchor="b"/>
          <a:lstStyle>
            <a:lvl1pPr marL="0" indent="0">
              <a:buNone/>
              <a:defRPr sz="6200">
                <a:solidFill>
                  <a:schemeClr val="tx1">
                    <a:tint val="75000"/>
                  </a:schemeClr>
                </a:solidFill>
              </a:defRPr>
            </a:lvl1pPr>
            <a:lvl2pPr marL="1408987" indent="0">
              <a:buNone/>
              <a:defRPr sz="5500">
                <a:solidFill>
                  <a:schemeClr val="tx1">
                    <a:tint val="75000"/>
                  </a:schemeClr>
                </a:solidFill>
              </a:defRPr>
            </a:lvl2pPr>
            <a:lvl3pPr marL="2817976" indent="0">
              <a:buNone/>
              <a:defRPr sz="4800">
                <a:solidFill>
                  <a:schemeClr val="tx1">
                    <a:tint val="75000"/>
                  </a:schemeClr>
                </a:solidFill>
              </a:defRPr>
            </a:lvl3pPr>
            <a:lvl4pPr marL="4226962" indent="0">
              <a:buNone/>
              <a:defRPr sz="4400">
                <a:solidFill>
                  <a:schemeClr val="tx1">
                    <a:tint val="75000"/>
                  </a:schemeClr>
                </a:solidFill>
              </a:defRPr>
            </a:lvl4pPr>
            <a:lvl5pPr marL="5635949" indent="0">
              <a:buNone/>
              <a:defRPr sz="4400">
                <a:solidFill>
                  <a:schemeClr val="tx1">
                    <a:tint val="75000"/>
                  </a:schemeClr>
                </a:solidFill>
              </a:defRPr>
            </a:lvl5pPr>
            <a:lvl6pPr marL="7044938" indent="0">
              <a:buNone/>
              <a:defRPr sz="4400">
                <a:solidFill>
                  <a:schemeClr val="tx1">
                    <a:tint val="75000"/>
                  </a:schemeClr>
                </a:solidFill>
              </a:defRPr>
            </a:lvl6pPr>
            <a:lvl7pPr marL="8453925" indent="0">
              <a:buNone/>
              <a:defRPr sz="4400">
                <a:solidFill>
                  <a:schemeClr val="tx1">
                    <a:tint val="75000"/>
                  </a:schemeClr>
                </a:solidFill>
              </a:defRPr>
            </a:lvl7pPr>
            <a:lvl8pPr marL="9862914" indent="0">
              <a:buNone/>
              <a:defRPr sz="4400">
                <a:solidFill>
                  <a:schemeClr val="tx1">
                    <a:tint val="75000"/>
                  </a:schemeClr>
                </a:solidFill>
              </a:defRPr>
            </a:lvl8pPr>
            <a:lvl9pPr marL="11271901" indent="0">
              <a:buNone/>
              <a:defRPr sz="4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42216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02015" y="10205495"/>
            <a:ext cx="7039822" cy="28864107"/>
          </a:xfrm>
        </p:spPr>
        <p:txBody>
          <a:bodyPr/>
          <a:lstStyle>
            <a:lvl1pPr>
              <a:defRPr sz="8500"/>
            </a:lvl1pPr>
            <a:lvl2pPr>
              <a:defRPr sz="7400"/>
            </a:lvl2pPr>
            <a:lvl3pPr>
              <a:defRPr sz="6200"/>
            </a:lvl3pPr>
            <a:lvl4pPr>
              <a:defRPr sz="5500"/>
            </a:lvl4pPr>
            <a:lvl5pPr>
              <a:defRPr sz="5500"/>
            </a:lvl5pPr>
            <a:lvl6pPr>
              <a:defRPr sz="5500"/>
            </a:lvl6pPr>
            <a:lvl7pPr>
              <a:defRPr sz="5500"/>
            </a:lvl7pPr>
            <a:lvl8pPr>
              <a:defRPr sz="5500"/>
            </a:lvl8pPr>
            <a:lvl9pPr>
              <a:defRPr sz="5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198283" y="10205495"/>
            <a:ext cx="7039822" cy="28864107"/>
          </a:xfrm>
        </p:spPr>
        <p:txBody>
          <a:bodyPr/>
          <a:lstStyle>
            <a:lvl1pPr>
              <a:defRPr sz="8500"/>
            </a:lvl1pPr>
            <a:lvl2pPr>
              <a:defRPr sz="7400"/>
            </a:lvl2pPr>
            <a:lvl3pPr>
              <a:defRPr sz="6200"/>
            </a:lvl3pPr>
            <a:lvl4pPr>
              <a:defRPr sz="5500"/>
            </a:lvl4pPr>
            <a:lvl5pPr>
              <a:defRPr sz="5500"/>
            </a:lvl5pPr>
            <a:lvl6pPr>
              <a:defRPr sz="5500"/>
            </a:lvl6pPr>
            <a:lvl7pPr>
              <a:defRPr sz="5500"/>
            </a:lvl7pPr>
            <a:lvl8pPr>
              <a:defRPr sz="5500"/>
            </a:lvl8pPr>
            <a:lvl9pPr>
              <a:defRPr sz="5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5842D7-5A19-4CDB-A6C3-B834ADF8B7F2}" type="datetimeFigureOut">
              <a:rPr lang="ru-RU" smtClean="0"/>
              <a:t>04.08.2023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305721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0" y="1212601"/>
            <a:ext cx="19248120" cy="504666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069350" y="6777951"/>
            <a:ext cx="9449550" cy="2824728"/>
          </a:xfrm>
        </p:spPr>
        <p:txBody>
          <a:bodyPr anchor="b"/>
          <a:lstStyle>
            <a:lvl1pPr marL="0" indent="0">
              <a:buNone/>
              <a:defRPr sz="7400" b="1"/>
            </a:lvl1pPr>
            <a:lvl2pPr marL="1408987" indent="0">
              <a:buNone/>
              <a:defRPr sz="6200" b="1"/>
            </a:lvl2pPr>
            <a:lvl3pPr marL="2817976" indent="0">
              <a:buNone/>
              <a:defRPr sz="5500" b="1"/>
            </a:lvl3pPr>
            <a:lvl4pPr marL="4226962" indent="0">
              <a:buNone/>
              <a:defRPr sz="4800" b="1"/>
            </a:lvl4pPr>
            <a:lvl5pPr marL="5635949" indent="0">
              <a:buNone/>
              <a:defRPr sz="4800" b="1"/>
            </a:lvl5pPr>
            <a:lvl6pPr marL="7044938" indent="0">
              <a:buNone/>
              <a:defRPr sz="4800" b="1"/>
            </a:lvl6pPr>
            <a:lvl7pPr marL="8453925" indent="0">
              <a:buNone/>
              <a:defRPr sz="4800" b="1"/>
            </a:lvl7pPr>
            <a:lvl8pPr marL="9862914" indent="0">
              <a:buNone/>
              <a:defRPr sz="4800" b="1"/>
            </a:lvl8pPr>
            <a:lvl9pPr marL="11271901" indent="0">
              <a:buNone/>
              <a:defRPr sz="4800" b="1"/>
            </a:lvl9pPr>
          </a:lstStyle>
          <a:p>
            <a:pPr lvl="0"/>
            <a:r>
              <a:rPr lang="ru-RU" smtClean="0"/>
              <a:t>Образец текста</a:t>
            </a:r>
          </a:p>
        </p:txBody>
      </p:sp>
      <p:sp>
        <p:nvSpPr>
          <p:cNvPr id="4" name="Объект 3"/>
          <p:cNvSpPr>
            <a:spLocks noGrp="1"/>
          </p:cNvSpPr>
          <p:nvPr>
            <p:ph sz="half" idx="2"/>
          </p:nvPr>
        </p:nvSpPr>
        <p:spPr>
          <a:xfrm>
            <a:off x="1069350" y="9602676"/>
            <a:ext cx="9449550" cy="17446035"/>
          </a:xfrm>
        </p:spPr>
        <p:txBody>
          <a:bodyPr/>
          <a:lstStyle>
            <a:lvl1pPr>
              <a:defRPr sz="7400"/>
            </a:lvl1pPr>
            <a:lvl2pPr>
              <a:defRPr sz="6200"/>
            </a:lvl2pPr>
            <a:lvl3pPr>
              <a:defRPr sz="5500"/>
            </a:lvl3pPr>
            <a:lvl4pPr>
              <a:defRPr sz="4800"/>
            </a:lvl4pPr>
            <a:lvl5pPr>
              <a:defRPr sz="4800"/>
            </a:lvl5pPr>
            <a:lvl6pPr>
              <a:defRPr sz="4800"/>
            </a:lvl6pPr>
            <a:lvl7pPr>
              <a:defRPr sz="4800"/>
            </a:lvl7pPr>
            <a:lvl8pPr>
              <a:defRPr sz="4800"/>
            </a:lvl8pPr>
            <a:lvl9pPr>
              <a:defRPr sz="4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0864213" y="6777951"/>
            <a:ext cx="9453261" cy="2824728"/>
          </a:xfrm>
        </p:spPr>
        <p:txBody>
          <a:bodyPr anchor="b"/>
          <a:lstStyle>
            <a:lvl1pPr marL="0" indent="0">
              <a:buNone/>
              <a:defRPr sz="7400" b="1"/>
            </a:lvl1pPr>
            <a:lvl2pPr marL="1408987" indent="0">
              <a:buNone/>
              <a:defRPr sz="6200" b="1"/>
            </a:lvl2pPr>
            <a:lvl3pPr marL="2817976" indent="0">
              <a:buNone/>
              <a:defRPr sz="5500" b="1"/>
            </a:lvl3pPr>
            <a:lvl4pPr marL="4226962" indent="0">
              <a:buNone/>
              <a:defRPr sz="4800" b="1"/>
            </a:lvl4pPr>
            <a:lvl5pPr marL="5635949" indent="0">
              <a:buNone/>
              <a:defRPr sz="4800" b="1"/>
            </a:lvl5pPr>
            <a:lvl6pPr marL="7044938" indent="0">
              <a:buNone/>
              <a:defRPr sz="4800" b="1"/>
            </a:lvl6pPr>
            <a:lvl7pPr marL="8453925" indent="0">
              <a:buNone/>
              <a:defRPr sz="4800" b="1"/>
            </a:lvl7pPr>
            <a:lvl8pPr marL="9862914" indent="0">
              <a:buNone/>
              <a:defRPr sz="4800" b="1"/>
            </a:lvl8pPr>
            <a:lvl9pPr marL="11271901" indent="0">
              <a:buNone/>
              <a:defRPr sz="4800" b="1"/>
            </a:lvl9pPr>
          </a:lstStyle>
          <a:p>
            <a:pPr lvl="0"/>
            <a:r>
              <a:rPr lang="ru-RU" smtClean="0"/>
              <a:t>Образец текста</a:t>
            </a:r>
          </a:p>
        </p:txBody>
      </p:sp>
      <p:sp>
        <p:nvSpPr>
          <p:cNvPr id="6" name="Объект 5"/>
          <p:cNvSpPr>
            <a:spLocks noGrp="1"/>
          </p:cNvSpPr>
          <p:nvPr>
            <p:ph sz="quarter" idx="4"/>
          </p:nvPr>
        </p:nvSpPr>
        <p:spPr>
          <a:xfrm>
            <a:off x="10864213" y="9602676"/>
            <a:ext cx="9453261" cy="17446035"/>
          </a:xfrm>
        </p:spPr>
        <p:txBody>
          <a:bodyPr/>
          <a:lstStyle>
            <a:lvl1pPr>
              <a:defRPr sz="7400"/>
            </a:lvl1pPr>
            <a:lvl2pPr>
              <a:defRPr sz="6200"/>
            </a:lvl2pPr>
            <a:lvl3pPr>
              <a:defRPr sz="5500"/>
            </a:lvl3pPr>
            <a:lvl4pPr>
              <a:defRPr sz="4800"/>
            </a:lvl4pPr>
            <a:lvl5pPr>
              <a:defRPr sz="4800"/>
            </a:lvl5pPr>
            <a:lvl6pPr>
              <a:defRPr sz="4800"/>
            </a:lvl6pPr>
            <a:lvl7pPr>
              <a:defRPr sz="4800"/>
            </a:lvl7pPr>
            <a:lvl8pPr>
              <a:defRPr sz="4800"/>
            </a:lvl8pPr>
            <a:lvl9pPr>
              <a:defRPr sz="4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5842D7-5A19-4CDB-A6C3-B834ADF8B7F2}" type="datetimeFigureOut">
              <a:rPr lang="ru-RU" smtClean="0"/>
              <a:t>04.08.2023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380261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5842D7-5A19-4CDB-A6C3-B834ADF8B7F2}" type="datetimeFigureOut">
              <a:rPr lang="ru-RU" smtClean="0"/>
              <a:t>04.08.2023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300931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5842D7-5A19-4CDB-A6C3-B834ADF8B7F2}" type="datetimeFigureOut">
              <a:rPr lang="ru-RU" smtClean="0"/>
              <a:t>04.08.2023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154564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54" y="1205591"/>
            <a:ext cx="7036111" cy="5130774"/>
          </a:xfrm>
        </p:spPr>
        <p:txBody>
          <a:bodyPr anchor="b"/>
          <a:lstStyle>
            <a:lvl1pPr algn="l">
              <a:defRPr sz="6200" b="1"/>
            </a:lvl1pPr>
          </a:lstStyle>
          <a:p>
            <a:r>
              <a:rPr lang="ru-RU" smtClean="0"/>
              <a:t>Образец заголовка</a:t>
            </a:r>
            <a:endParaRPr lang="ru-RU"/>
          </a:p>
        </p:txBody>
      </p:sp>
      <p:sp>
        <p:nvSpPr>
          <p:cNvPr id="3" name="Объект 2"/>
          <p:cNvSpPr>
            <a:spLocks noGrp="1"/>
          </p:cNvSpPr>
          <p:nvPr>
            <p:ph idx="1"/>
          </p:nvPr>
        </p:nvSpPr>
        <p:spPr>
          <a:xfrm>
            <a:off x="8361657" y="1205612"/>
            <a:ext cx="11955816" cy="25843122"/>
          </a:xfrm>
        </p:spPr>
        <p:txBody>
          <a:bodyPr/>
          <a:lstStyle>
            <a:lvl1pPr>
              <a:defRPr sz="9900"/>
            </a:lvl1pPr>
            <a:lvl2pPr>
              <a:defRPr sz="8500"/>
            </a:lvl2pPr>
            <a:lvl3pPr>
              <a:defRPr sz="7400"/>
            </a:lvl3pPr>
            <a:lvl4pPr>
              <a:defRPr sz="6200"/>
            </a:lvl4pPr>
            <a:lvl5pPr>
              <a:defRPr sz="6200"/>
            </a:lvl5pPr>
            <a:lvl6pPr>
              <a:defRPr sz="6200"/>
            </a:lvl6pPr>
            <a:lvl7pPr>
              <a:defRPr sz="6200"/>
            </a:lvl7pPr>
            <a:lvl8pPr>
              <a:defRPr sz="6200"/>
            </a:lvl8pPr>
            <a:lvl9pPr>
              <a:defRPr sz="6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069354" y="6336373"/>
            <a:ext cx="7036111" cy="20712346"/>
          </a:xfrm>
        </p:spPr>
        <p:txBody>
          <a:bodyPr/>
          <a:lstStyle>
            <a:lvl1pPr marL="0" indent="0">
              <a:buNone/>
              <a:defRPr sz="4400"/>
            </a:lvl1pPr>
            <a:lvl2pPr marL="1408987" indent="0">
              <a:buNone/>
              <a:defRPr sz="3700"/>
            </a:lvl2pPr>
            <a:lvl3pPr marL="2817976" indent="0">
              <a:buNone/>
              <a:defRPr sz="3000"/>
            </a:lvl3pPr>
            <a:lvl4pPr marL="4226962" indent="0">
              <a:buNone/>
              <a:defRPr sz="2800"/>
            </a:lvl4pPr>
            <a:lvl5pPr marL="5635949" indent="0">
              <a:buNone/>
              <a:defRPr sz="2800"/>
            </a:lvl5pPr>
            <a:lvl6pPr marL="7044938" indent="0">
              <a:buNone/>
              <a:defRPr sz="2800"/>
            </a:lvl6pPr>
            <a:lvl7pPr marL="8453925" indent="0">
              <a:buNone/>
              <a:defRPr sz="2800"/>
            </a:lvl7pPr>
            <a:lvl8pPr marL="9862914" indent="0">
              <a:buNone/>
              <a:defRPr sz="2800"/>
            </a:lvl8pPr>
            <a:lvl9pPr marL="11271901" indent="0">
              <a:buNone/>
              <a:defRPr sz="2800"/>
            </a:lvl9pPr>
          </a:lstStyle>
          <a:p>
            <a:pPr lvl="0"/>
            <a:r>
              <a:rPr lang="ru-RU" smtClean="0"/>
              <a:t>Образец текста</a:t>
            </a:r>
          </a:p>
        </p:txBody>
      </p:sp>
      <p:sp>
        <p:nvSpPr>
          <p:cNvPr id="5" name="Дата 4"/>
          <p:cNvSpPr>
            <a:spLocks noGrp="1"/>
          </p:cNvSpPr>
          <p:nvPr>
            <p:ph type="dt" sz="half" idx="10"/>
          </p:nvPr>
        </p:nvSpPr>
        <p:spPr/>
        <p:txBody>
          <a:bodyPr/>
          <a:lstStyle/>
          <a:p>
            <a:fld id="{7F5842D7-5A19-4CDB-A6C3-B834ADF8B7F2}" type="datetimeFigureOut">
              <a:rPr lang="ru-RU" smtClean="0"/>
              <a:t>04.08.2023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370320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962" y="21195983"/>
            <a:ext cx="12832080" cy="2502308"/>
          </a:xfrm>
        </p:spPr>
        <p:txBody>
          <a:bodyPr anchor="b"/>
          <a:lstStyle>
            <a:lvl1pPr algn="l">
              <a:defRPr sz="6200" b="1"/>
            </a:lvl1pPr>
          </a:lstStyle>
          <a:p>
            <a:r>
              <a:rPr lang="ru-RU" smtClean="0"/>
              <a:t>Образец заголовка</a:t>
            </a:r>
            <a:endParaRPr lang="ru-RU"/>
          </a:p>
        </p:txBody>
      </p:sp>
      <p:sp>
        <p:nvSpPr>
          <p:cNvPr id="3" name="Рисунок 2"/>
          <p:cNvSpPr>
            <a:spLocks noGrp="1"/>
          </p:cNvSpPr>
          <p:nvPr>
            <p:ph type="pic" idx="1"/>
          </p:nvPr>
        </p:nvSpPr>
        <p:spPr>
          <a:xfrm>
            <a:off x="4191962" y="2705570"/>
            <a:ext cx="12832080" cy="18167985"/>
          </a:xfrm>
        </p:spPr>
        <p:txBody>
          <a:bodyPr/>
          <a:lstStyle>
            <a:lvl1pPr marL="0" indent="0">
              <a:buNone/>
              <a:defRPr sz="9900"/>
            </a:lvl1pPr>
            <a:lvl2pPr marL="1408987" indent="0">
              <a:buNone/>
              <a:defRPr sz="8500"/>
            </a:lvl2pPr>
            <a:lvl3pPr marL="2817976" indent="0">
              <a:buNone/>
              <a:defRPr sz="7400"/>
            </a:lvl3pPr>
            <a:lvl4pPr marL="4226962" indent="0">
              <a:buNone/>
              <a:defRPr sz="6200"/>
            </a:lvl4pPr>
            <a:lvl5pPr marL="5635949" indent="0">
              <a:buNone/>
              <a:defRPr sz="6200"/>
            </a:lvl5pPr>
            <a:lvl6pPr marL="7044938" indent="0">
              <a:buNone/>
              <a:defRPr sz="6200"/>
            </a:lvl6pPr>
            <a:lvl7pPr marL="8453925" indent="0">
              <a:buNone/>
              <a:defRPr sz="6200"/>
            </a:lvl7pPr>
            <a:lvl8pPr marL="9862914" indent="0">
              <a:buNone/>
              <a:defRPr sz="6200"/>
            </a:lvl8pPr>
            <a:lvl9pPr marL="11271901" indent="0">
              <a:buNone/>
              <a:defRPr sz="6200"/>
            </a:lvl9pPr>
          </a:lstStyle>
          <a:p>
            <a:endParaRPr lang="ru-RU"/>
          </a:p>
        </p:txBody>
      </p:sp>
      <p:sp>
        <p:nvSpPr>
          <p:cNvPr id="4" name="Текст 3"/>
          <p:cNvSpPr>
            <a:spLocks noGrp="1"/>
          </p:cNvSpPr>
          <p:nvPr>
            <p:ph type="body" sz="half" idx="2"/>
          </p:nvPr>
        </p:nvSpPr>
        <p:spPr>
          <a:xfrm>
            <a:off x="4191962" y="23698291"/>
            <a:ext cx="12832080" cy="3553687"/>
          </a:xfrm>
        </p:spPr>
        <p:txBody>
          <a:bodyPr/>
          <a:lstStyle>
            <a:lvl1pPr marL="0" indent="0">
              <a:buNone/>
              <a:defRPr sz="4400"/>
            </a:lvl1pPr>
            <a:lvl2pPr marL="1408987" indent="0">
              <a:buNone/>
              <a:defRPr sz="3700"/>
            </a:lvl2pPr>
            <a:lvl3pPr marL="2817976" indent="0">
              <a:buNone/>
              <a:defRPr sz="3000"/>
            </a:lvl3pPr>
            <a:lvl4pPr marL="4226962" indent="0">
              <a:buNone/>
              <a:defRPr sz="2800"/>
            </a:lvl4pPr>
            <a:lvl5pPr marL="5635949" indent="0">
              <a:buNone/>
              <a:defRPr sz="2800"/>
            </a:lvl5pPr>
            <a:lvl6pPr marL="7044938" indent="0">
              <a:buNone/>
              <a:defRPr sz="2800"/>
            </a:lvl6pPr>
            <a:lvl7pPr marL="8453925" indent="0">
              <a:buNone/>
              <a:defRPr sz="2800"/>
            </a:lvl7pPr>
            <a:lvl8pPr marL="9862914" indent="0">
              <a:buNone/>
              <a:defRPr sz="2800"/>
            </a:lvl8pPr>
            <a:lvl9pPr marL="11271901" indent="0">
              <a:buNone/>
              <a:defRPr sz="2800"/>
            </a:lvl9pPr>
          </a:lstStyle>
          <a:p>
            <a:pPr lvl="0"/>
            <a:r>
              <a:rPr lang="ru-RU" smtClean="0"/>
              <a:t>Образец текста</a:t>
            </a:r>
          </a:p>
        </p:txBody>
      </p:sp>
      <p:sp>
        <p:nvSpPr>
          <p:cNvPr id="5" name="Дата 4"/>
          <p:cNvSpPr>
            <a:spLocks noGrp="1"/>
          </p:cNvSpPr>
          <p:nvPr>
            <p:ph type="dt" sz="half" idx="10"/>
          </p:nvPr>
        </p:nvSpPr>
        <p:spPr/>
        <p:txBody>
          <a:bodyPr/>
          <a:lstStyle/>
          <a:p>
            <a:fld id="{7F5842D7-5A19-4CDB-A6C3-B834ADF8B7F2}" type="datetimeFigureOut">
              <a:rPr lang="ru-RU" smtClean="0"/>
              <a:t>04.08.2023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6BDDD-8C03-43D0-85AD-A6642D2510AE}" type="slidenum">
              <a:rPr lang="ru-RU" smtClean="0"/>
              <a:t>‹#›</a:t>
            </a:fld>
            <a:endParaRPr lang="ru-RU"/>
          </a:p>
        </p:txBody>
      </p:sp>
    </p:spTree>
    <p:extLst>
      <p:ext uri="{BB962C8B-B14F-4D97-AF65-F5344CB8AC3E}">
        <p14:creationId xmlns:p14="http://schemas.microsoft.com/office/powerpoint/2010/main" val="180732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0" y="1212601"/>
            <a:ext cx="19248120" cy="5046663"/>
          </a:xfrm>
          <a:prstGeom prst="rect">
            <a:avLst/>
          </a:prstGeom>
        </p:spPr>
        <p:txBody>
          <a:bodyPr vert="horz" lIns="281797" tIns="140900" rIns="281797" bIns="14090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069340" y="7065335"/>
            <a:ext cx="19248120" cy="19983383"/>
          </a:xfrm>
          <a:prstGeom prst="rect">
            <a:avLst/>
          </a:prstGeom>
        </p:spPr>
        <p:txBody>
          <a:bodyPr vert="horz" lIns="281797" tIns="140900" rIns="281797" bIns="14090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069340" y="28065074"/>
            <a:ext cx="4990253" cy="1612129"/>
          </a:xfrm>
          <a:prstGeom prst="rect">
            <a:avLst/>
          </a:prstGeom>
        </p:spPr>
        <p:txBody>
          <a:bodyPr vert="horz" lIns="281797" tIns="140900" rIns="281797" bIns="140900" rtlCol="0" anchor="ctr"/>
          <a:lstStyle>
            <a:lvl1pPr algn="l">
              <a:defRPr sz="3700">
                <a:solidFill>
                  <a:schemeClr val="tx1">
                    <a:tint val="75000"/>
                  </a:schemeClr>
                </a:solidFill>
              </a:defRPr>
            </a:lvl1pPr>
          </a:lstStyle>
          <a:p>
            <a:fld id="{7F5842D7-5A19-4CDB-A6C3-B834ADF8B7F2}" type="datetimeFigureOut">
              <a:rPr lang="ru-RU" smtClean="0"/>
              <a:t>04.08.2023</a:t>
            </a:fld>
            <a:endParaRPr lang="ru-RU"/>
          </a:p>
        </p:txBody>
      </p:sp>
      <p:sp>
        <p:nvSpPr>
          <p:cNvPr id="5" name="Нижний колонтитул 4"/>
          <p:cNvSpPr>
            <a:spLocks noGrp="1"/>
          </p:cNvSpPr>
          <p:nvPr>
            <p:ph type="ftr" sz="quarter" idx="3"/>
          </p:nvPr>
        </p:nvSpPr>
        <p:spPr>
          <a:xfrm>
            <a:off x="7307157" y="28065074"/>
            <a:ext cx="6772487" cy="1612129"/>
          </a:xfrm>
          <a:prstGeom prst="rect">
            <a:avLst/>
          </a:prstGeom>
        </p:spPr>
        <p:txBody>
          <a:bodyPr vert="horz" lIns="281797" tIns="140900" rIns="281797" bIns="140900" rtlCol="0" anchor="ctr"/>
          <a:lstStyle>
            <a:lvl1pPr algn="ctr">
              <a:defRPr sz="37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5327207" y="28065074"/>
            <a:ext cx="4990253" cy="1612129"/>
          </a:xfrm>
          <a:prstGeom prst="rect">
            <a:avLst/>
          </a:prstGeom>
        </p:spPr>
        <p:txBody>
          <a:bodyPr vert="horz" lIns="281797" tIns="140900" rIns="281797" bIns="140900" rtlCol="0" anchor="ctr"/>
          <a:lstStyle>
            <a:lvl1pPr algn="r">
              <a:defRPr sz="3700">
                <a:solidFill>
                  <a:schemeClr val="tx1">
                    <a:tint val="75000"/>
                  </a:schemeClr>
                </a:solidFill>
              </a:defRPr>
            </a:lvl1pPr>
          </a:lstStyle>
          <a:p>
            <a:fld id="{CE16BDDD-8C03-43D0-85AD-A6642D2510AE}" type="slidenum">
              <a:rPr lang="ru-RU" smtClean="0"/>
              <a:t>‹#›</a:t>
            </a:fld>
            <a:endParaRPr lang="ru-RU"/>
          </a:p>
        </p:txBody>
      </p:sp>
    </p:spTree>
    <p:extLst>
      <p:ext uri="{BB962C8B-B14F-4D97-AF65-F5344CB8AC3E}">
        <p14:creationId xmlns:p14="http://schemas.microsoft.com/office/powerpoint/2010/main" val="3688709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2817976" rtl="0" eaLnBrk="1" latinLnBrk="0" hangingPunct="1">
        <a:spcBef>
          <a:spcPct val="0"/>
        </a:spcBef>
        <a:buNone/>
        <a:defRPr sz="13600" kern="1200">
          <a:solidFill>
            <a:schemeClr val="tx1"/>
          </a:solidFill>
          <a:latin typeface="+mj-lt"/>
          <a:ea typeface="+mj-ea"/>
          <a:cs typeface="+mj-cs"/>
        </a:defRPr>
      </a:lvl1pPr>
    </p:titleStyle>
    <p:bodyStyle>
      <a:lvl1pPr marL="1056740" indent="-1056740" algn="l" defTabSz="2817976"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1pPr>
      <a:lvl2pPr marL="2289605" indent="-880618" algn="l" defTabSz="2817976"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2pPr>
      <a:lvl3pPr marL="3522469" indent="-704493" algn="l" defTabSz="2817976"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3pPr>
      <a:lvl4pPr marL="4931456"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4pPr>
      <a:lvl5pPr marL="6340445"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5pPr>
      <a:lvl6pPr marL="7749432"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6pPr>
      <a:lvl7pPr marL="9158418"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7pPr>
      <a:lvl8pPr marL="10567407"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8pPr>
      <a:lvl9pPr marL="11976394" indent="-704493" algn="l" defTabSz="2817976"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9pPr>
    </p:bodyStyle>
    <p:otherStyle>
      <a:defPPr>
        <a:defRPr lang="ru-RU"/>
      </a:defPPr>
      <a:lvl1pPr marL="0" algn="l" defTabSz="2817976" rtl="0" eaLnBrk="1" latinLnBrk="0" hangingPunct="1">
        <a:defRPr sz="5500" kern="1200">
          <a:solidFill>
            <a:schemeClr val="tx1"/>
          </a:solidFill>
          <a:latin typeface="+mn-lt"/>
          <a:ea typeface="+mn-ea"/>
          <a:cs typeface="+mn-cs"/>
        </a:defRPr>
      </a:lvl1pPr>
      <a:lvl2pPr marL="1408987" algn="l" defTabSz="2817976" rtl="0" eaLnBrk="1" latinLnBrk="0" hangingPunct="1">
        <a:defRPr sz="5500" kern="1200">
          <a:solidFill>
            <a:schemeClr val="tx1"/>
          </a:solidFill>
          <a:latin typeface="+mn-lt"/>
          <a:ea typeface="+mn-ea"/>
          <a:cs typeface="+mn-cs"/>
        </a:defRPr>
      </a:lvl2pPr>
      <a:lvl3pPr marL="2817976" algn="l" defTabSz="2817976" rtl="0" eaLnBrk="1" latinLnBrk="0" hangingPunct="1">
        <a:defRPr sz="5500" kern="1200">
          <a:solidFill>
            <a:schemeClr val="tx1"/>
          </a:solidFill>
          <a:latin typeface="+mn-lt"/>
          <a:ea typeface="+mn-ea"/>
          <a:cs typeface="+mn-cs"/>
        </a:defRPr>
      </a:lvl3pPr>
      <a:lvl4pPr marL="4226962" algn="l" defTabSz="2817976" rtl="0" eaLnBrk="1" latinLnBrk="0" hangingPunct="1">
        <a:defRPr sz="5500" kern="1200">
          <a:solidFill>
            <a:schemeClr val="tx1"/>
          </a:solidFill>
          <a:latin typeface="+mn-lt"/>
          <a:ea typeface="+mn-ea"/>
          <a:cs typeface="+mn-cs"/>
        </a:defRPr>
      </a:lvl4pPr>
      <a:lvl5pPr marL="5635949" algn="l" defTabSz="2817976" rtl="0" eaLnBrk="1" latinLnBrk="0" hangingPunct="1">
        <a:defRPr sz="5500" kern="1200">
          <a:solidFill>
            <a:schemeClr val="tx1"/>
          </a:solidFill>
          <a:latin typeface="+mn-lt"/>
          <a:ea typeface="+mn-ea"/>
          <a:cs typeface="+mn-cs"/>
        </a:defRPr>
      </a:lvl5pPr>
      <a:lvl6pPr marL="7044938" algn="l" defTabSz="2817976" rtl="0" eaLnBrk="1" latinLnBrk="0" hangingPunct="1">
        <a:defRPr sz="5500" kern="1200">
          <a:solidFill>
            <a:schemeClr val="tx1"/>
          </a:solidFill>
          <a:latin typeface="+mn-lt"/>
          <a:ea typeface="+mn-ea"/>
          <a:cs typeface="+mn-cs"/>
        </a:defRPr>
      </a:lvl6pPr>
      <a:lvl7pPr marL="8453925" algn="l" defTabSz="2817976" rtl="0" eaLnBrk="1" latinLnBrk="0" hangingPunct="1">
        <a:defRPr sz="5500" kern="1200">
          <a:solidFill>
            <a:schemeClr val="tx1"/>
          </a:solidFill>
          <a:latin typeface="+mn-lt"/>
          <a:ea typeface="+mn-ea"/>
          <a:cs typeface="+mn-cs"/>
        </a:defRPr>
      </a:lvl7pPr>
      <a:lvl8pPr marL="9862914" algn="l" defTabSz="2817976" rtl="0" eaLnBrk="1" latinLnBrk="0" hangingPunct="1">
        <a:defRPr sz="5500" kern="1200">
          <a:solidFill>
            <a:schemeClr val="tx1"/>
          </a:solidFill>
          <a:latin typeface="+mn-lt"/>
          <a:ea typeface="+mn-ea"/>
          <a:cs typeface="+mn-cs"/>
        </a:defRPr>
      </a:lvl8pPr>
      <a:lvl9pPr marL="11271901" algn="l" defTabSz="2817976"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hyperlink" Target="https://rscf.ru/project/22-79-10061/" TargetMode="External"/><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048873" y="5661251"/>
            <a:ext cx="42840000" cy="30257967"/>
          </a:xfrm>
          <a:prstGeom prst="rect">
            <a:avLst/>
          </a:prstGeom>
        </p:spPr>
      </p:pic>
      <p:sp>
        <p:nvSpPr>
          <p:cNvPr id="2" name="Заголовок 1"/>
          <p:cNvSpPr>
            <a:spLocks noGrp="1"/>
          </p:cNvSpPr>
          <p:nvPr>
            <p:ph type="ctrTitle"/>
          </p:nvPr>
        </p:nvSpPr>
        <p:spPr>
          <a:xfrm>
            <a:off x="0" y="3737066"/>
            <a:ext cx="21386800" cy="2975927"/>
          </a:xfrm>
        </p:spPr>
        <p:txBody>
          <a:bodyPr>
            <a:noAutofit/>
          </a:bodyPr>
          <a:lstStyle/>
          <a:p>
            <a:r>
              <a:rPr lang="en-US" sz="7200" b="1" dirty="0" smtClean="0">
                <a:solidFill>
                  <a:schemeClr val="bg1"/>
                </a:solidFill>
              </a:rPr>
              <a:t/>
            </a:r>
            <a:br>
              <a:rPr lang="en-US" sz="7200" b="1" dirty="0" smtClean="0">
                <a:solidFill>
                  <a:schemeClr val="bg1"/>
                </a:solidFill>
              </a:rPr>
            </a:br>
            <a:r>
              <a:rPr lang="en-US" sz="8000" b="1" dirty="0">
                <a:solidFill>
                  <a:schemeClr val="bg1"/>
                </a:solidFill>
              </a:rPr>
              <a:t> Investigation of High-Intensity Implantation of Titanium Ions into Silicon under Conditions of the Beam's Energy Impact on the Surface</a:t>
            </a:r>
            <a:endParaRPr lang="ru-RU" sz="8000" b="1" dirty="0"/>
          </a:p>
        </p:txBody>
      </p:sp>
      <p:sp>
        <p:nvSpPr>
          <p:cNvPr id="5" name="TextBox 4"/>
          <p:cNvSpPr txBox="1"/>
          <p:nvPr/>
        </p:nvSpPr>
        <p:spPr>
          <a:xfrm>
            <a:off x="-987157" y="7550716"/>
            <a:ext cx="23361113" cy="1300215"/>
          </a:xfrm>
          <a:prstGeom prst="rect">
            <a:avLst/>
          </a:prstGeom>
          <a:noFill/>
        </p:spPr>
        <p:txBody>
          <a:bodyPr wrap="square" lIns="281797" tIns="140900" rIns="281797" bIns="140900" rtlCol="0">
            <a:spAutoFit/>
          </a:bodyPr>
          <a:lstStyle/>
          <a:p>
            <a:pPr algn="ctr">
              <a:lnSpc>
                <a:spcPct val="150000"/>
              </a:lnSpc>
            </a:pPr>
            <a:r>
              <a:rPr lang="ru-RU" sz="4400" b="1" i="1" u="sng" dirty="0">
                <a:solidFill>
                  <a:schemeClr val="bg1"/>
                </a:solidFill>
              </a:rPr>
              <a:t>А.И. </a:t>
            </a:r>
            <a:r>
              <a:rPr lang="ru-RU" sz="4400" b="1" i="1" u="sng" dirty="0" smtClean="0">
                <a:solidFill>
                  <a:schemeClr val="bg1"/>
                </a:solidFill>
              </a:rPr>
              <a:t>Иванова, </a:t>
            </a:r>
            <a:r>
              <a:rPr lang="ru-RU" sz="4400" b="1" i="1" u="sng" dirty="0">
                <a:solidFill>
                  <a:schemeClr val="bg1"/>
                </a:solidFill>
              </a:rPr>
              <a:t>Д.О. </a:t>
            </a:r>
            <a:r>
              <a:rPr lang="ru-RU" sz="4400" b="1" i="1" u="sng" dirty="0" smtClean="0">
                <a:solidFill>
                  <a:schemeClr val="bg1"/>
                </a:solidFill>
              </a:rPr>
              <a:t>Вахрушев, </a:t>
            </a:r>
            <a:r>
              <a:rPr lang="ru-RU" sz="4400" b="1" i="1" u="sng" dirty="0">
                <a:solidFill>
                  <a:schemeClr val="bg1"/>
                </a:solidFill>
              </a:rPr>
              <a:t>О.С. </a:t>
            </a:r>
            <a:r>
              <a:rPr lang="ru-RU" sz="4400" b="1" i="1" u="sng" dirty="0" smtClean="0">
                <a:solidFill>
                  <a:schemeClr val="bg1"/>
                </a:solidFill>
              </a:rPr>
              <a:t>Корнева, </a:t>
            </a:r>
            <a:r>
              <a:rPr lang="ru-RU" sz="4400" b="1" i="1" u="sng" dirty="0">
                <a:solidFill>
                  <a:schemeClr val="bg1"/>
                </a:solidFill>
              </a:rPr>
              <a:t>А.В</a:t>
            </a:r>
            <a:r>
              <a:rPr lang="ru-RU" sz="4400" b="1" i="1" u="sng" dirty="0" smtClean="0">
                <a:solidFill>
                  <a:schemeClr val="bg1"/>
                </a:solidFill>
              </a:rPr>
              <a:t>. Гурулев, Д.Д</a:t>
            </a:r>
            <a:r>
              <a:rPr lang="ru-RU" sz="4400" b="1" i="1" u="sng" dirty="0">
                <a:solidFill>
                  <a:schemeClr val="bg1"/>
                </a:solidFill>
              </a:rPr>
              <a:t>. </a:t>
            </a:r>
            <a:r>
              <a:rPr lang="ru-RU" sz="4400" b="1" i="1" u="sng" dirty="0" smtClean="0">
                <a:solidFill>
                  <a:schemeClr val="bg1"/>
                </a:solidFill>
              </a:rPr>
              <a:t>Ефимов, </a:t>
            </a:r>
            <a:r>
              <a:rPr lang="ru-RU" sz="4400" b="1" i="1" u="sng" dirty="0">
                <a:solidFill>
                  <a:schemeClr val="bg1"/>
                </a:solidFill>
              </a:rPr>
              <a:t>А.А. </a:t>
            </a:r>
            <a:r>
              <a:rPr lang="ru-RU" sz="4400" b="1" i="1" u="sng" dirty="0" smtClean="0">
                <a:solidFill>
                  <a:schemeClr val="bg1"/>
                </a:solidFill>
              </a:rPr>
              <a:t>Чернышев</a:t>
            </a:r>
            <a:endParaRPr lang="ru-RU" sz="4400" b="1" i="1" dirty="0">
              <a:solidFill>
                <a:schemeClr val="bg1"/>
              </a:solidFill>
            </a:endParaRPr>
          </a:p>
        </p:txBody>
      </p:sp>
      <p:sp>
        <p:nvSpPr>
          <p:cNvPr id="6" name="TextBox 5"/>
          <p:cNvSpPr txBox="1"/>
          <p:nvPr/>
        </p:nvSpPr>
        <p:spPr>
          <a:xfrm>
            <a:off x="-8272416" y="11374750"/>
            <a:ext cx="29359092" cy="7732745"/>
          </a:xfrm>
          <a:prstGeom prst="rect">
            <a:avLst/>
          </a:prstGeom>
        </p:spPr>
        <p:style>
          <a:lnRef idx="2">
            <a:schemeClr val="accent5"/>
          </a:lnRef>
          <a:fillRef idx="1">
            <a:schemeClr val="lt1"/>
          </a:fillRef>
          <a:effectRef idx="0">
            <a:schemeClr val="accent5"/>
          </a:effectRef>
          <a:fontRef idx="minor">
            <a:schemeClr val="dk1"/>
          </a:fontRef>
        </p:style>
        <p:txBody>
          <a:bodyPr wrap="square" lIns="281797" tIns="140900" rIns="281797" bIns="140900" rtlCol="0">
            <a:spAutoFit/>
          </a:bodyPr>
          <a:lstStyle/>
          <a:p>
            <a:pPr algn="just"/>
            <a:r>
              <a:rPr lang="en-US" sz="4400" dirty="0"/>
              <a:t>Methods of modifying surface and near-surface layers of materials and coatings by ion beams can be applied in many fields of science and technology. To practically implement the technologies for the targeted improvement of the performance properties of parts and products for various purposes, it is of great interest to develop the methods of deep ion doping of near-surface layers of semiconductor materials, as well as metals and alloys due to the enhancement of radiation-stimulated diffusion under conditions when the irradiated sample’s deep layers are not subjected to significant temperature impact. This work studies the features and regularities of the implementing the synergy of high-intensity titanium ion implantation at current densities of several hundred milliamps per square centimeter with simultaneous energy impact of a </a:t>
            </a:r>
            <a:r>
              <a:rPr lang="en-US" sz="4400" dirty="0" err="1"/>
              <a:t>submillisecond</a:t>
            </a:r>
            <a:r>
              <a:rPr lang="en-US" sz="4400" dirty="0"/>
              <a:t> ion beam with a power density reaching several tens of kilowatts per square centimeter on the surface. This work is the first to show that the synergy of high-intensity ion implantation and the energy impact of a high power density ion beam, taking the titanium implantation into silicon as an example, provides the possibility of increasing the ion doping depth from fractions of a micron to 6 </a:t>
            </a:r>
            <a:r>
              <a:rPr lang="ru-RU" sz="4400" dirty="0"/>
              <a:t>μ</a:t>
            </a:r>
            <a:r>
              <a:rPr lang="en-US" sz="4400" dirty="0"/>
              <a:t>m by increasing the irradiation time from 0.5 to 60 min. </a:t>
            </a:r>
            <a:endParaRPr lang="ru-RU" sz="4400" dirty="0"/>
          </a:p>
        </p:txBody>
      </p:sp>
      <p:sp>
        <p:nvSpPr>
          <p:cNvPr id="26" name="TextBox 25"/>
          <p:cNvSpPr txBox="1"/>
          <p:nvPr/>
        </p:nvSpPr>
        <p:spPr>
          <a:xfrm>
            <a:off x="0" y="546881"/>
            <a:ext cx="8720618" cy="3170099"/>
          </a:xfrm>
          <a:prstGeom prst="rect">
            <a:avLst/>
          </a:prstGeom>
          <a:noFill/>
        </p:spPr>
        <p:txBody>
          <a:bodyPr wrap="square" rtlCol="0">
            <a:spAutoFit/>
          </a:bodyPr>
          <a:lstStyle/>
          <a:p>
            <a:pPr algn="ctr"/>
            <a:r>
              <a:rPr lang="en-US" sz="4000" b="1" dirty="0">
                <a:solidFill>
                  <a:schemeClr val="bg1"/>
                </a:solidFill>
              </a:rPr>
              <a:t>ISI–2023</a:t>
            </a:r>
          </a:p>
          <a:p>
            <a:pPr algn="ctr"/>
            <a:r>
              <a:rPr lang="en-US" sz="4000" b="1" dirty="0">
                <a:solidFill>
                  <a:schemeClr val="bg1"/>
                </a:solidFill>
              </a:rPr>
              <a:t>The XXVI International Conference</a:t>
            </a:r>
          </a:p>
          <a:p>
            <a:pPr algn="ctr"/>
            <a:r>
              <a:rPr lang="en-US" sz="4000" b="1" dirty="0">
                <a:solidFill>
                  <a:schemeClr val="bg1"/>
                </a:solidFill>
              </a:rPr>
              <a:t>on Ion-Surface Interactions</a:t>
            </a:r>
          </a:p>
          <a:p>
            <a:pPr algn="ctr"/>
            <a:r>
              <a:rPr lang="en-US" sz="4000" b="1" dirty="0">
                <a:solidFill>
                  <a:schemeClr val="bg1"/>
                </a:solidFill>
              </a:rPr>
              <a:t>21–25 August 2023</a:t>
            </a:r>
          </a:p>
          <a:p>
            <a:pPr algn="ctr"/>
            <a:r>
              <a:rPr lang="en-US" sz="4000" b="1" dirty="0">
                <a:solidFill>
                  <a:schemeClr val="bg1"/>
                </a:solidFill>
              </a:rPr>
              <a:t>Yaroslavl, Russia</a:t>
            </a:r>
          </a:p>
        </p:txBody>
      </p:sp>
      <p:sp>
        <p:nvSpPr>
          <p:cNvPr id="9" name="TextBox 8"/>
          <p:cNvSpPr txBox="1"/>
          <p:nvPr/>
        </p:nvSpPr>
        <p:spPr>
          <a:xfrm>
            <a:off x="-8480446" y="29648718"/>
            <a:ext cx="29567121" cy="730969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4400" b="1" dirty="0" smtClean="0"/>
              <a:t>ЗАКЛЮЧЕНИЕ</a:t>
            </a:r>
          </a:p>
          <a:p>
            <a:pPr algn="just"/>
            <a:r>
              <a:rPr lang="ru-RU" sz="4400" dirty="0" smtClean="0"/>
              <a:t>Таким </a:t>
            </a:r>
            <a:r>
              <a:rPr lang="ru-RU" sz="4400" dirty="0"/>
              <a:t>образом, в настоящей работе впервые показана возможность реализации синергии высокоинтенсивной имплантации ионов титана при плотностях тока в пределах 0.5 А/см</a:t>
            </a:r>
            <a:r>
              <a:rPr lang="ru-RU" sz="4400" baseline="30000" dirty="0"/>
              <a:t>2</a:t>
            </a:r>
            <a:r>
              <a:rPr lang="ru-RU" sz="4400" dirty="0"/>
              <a:t> с одновременным энергетическим воздействием на поверхность пучка ионов </a:t>
            </a:r>
            <a:r>
              <a:rPr lang="ru-RU" sz="4400" dirty="0" err="1"/>
              <a:t>субмиллисекундной</a:t>
            </a:r>
            <a:r>
              <a:rPr lang="ru-RU" sz="4400" dirty="0"/>
              <a:t> длительности с плотностью мощности, достигающей 50</a:t>
            </a:r>
            <a:r>
              <a:rPr lang="en-US" sz="4400" dirty="0"/>
              <a:t> </a:t>
            </a:r>
            <a:r>
              <a:rPr lang="ru-RU" sz="4400" dirty="0"/>
              <a:t>кВт/см</a:t>
            </a:r>
            <a:r>
              <a:rPr lang="ru-RU" sz="4400" baseline="30000" dirty="0"/>
              <a:t>2</a:t>
            </a:r>
            <a:r>
              <a:rPr lang="ru-RU" sz="4400" dirty="0"/>
              <a:t>. </a:t>
            </a:r>
            <a:r>
              <a:rPr lang="ru-RU" sz="4400" dirty="0" err="1"/>
              <a:t>Сверхвысокодозовая</a:t>
            </a:r>
            <a:r>
              <a:rPr lang="ru-RU" sz="4400" dirty="0"/>
              <a:t> имплантация ионов титана в условиях частичного прогрева всего образца ионным пучком и существенного импульсного нагрева поверхности обеспечивало диффузионное легирование кремния титаном в зависимости от времени (</a:t>
            </a:r>
            <a:r>
              <a:rPr lang="ru-RU" sz="4400" dirty="0" err="1"/>
              <a:t>флюенса</a:t>
            </a:r>
            <a:r>
              <a:rPr lang="ru-RU" sz="4400" dirty="0"/>
              <a:t>) облучения от долей мкм до 6 мкм. Полученные результаты представляют интерес для развития техники и технологий глубокого ионного легирования приповерхностных слоёв полупроводниковых материалов, а также металлов и сплавов благодаря усилению радиационно-стимулированной диффузии в условиях, когда глубокие слои облучаемого образца не подвергаются значительному температурному воздействию.</a:t>
            </a:r>
          </a:p>
          <a:p>
            <a:endParaRPr lang="en-US" sz="2900" dirty="0" smtClean="0"/>
          </a:p>
        </p:txBody>
      </p:sp>
      <p:sp>
        <p:nvSpPr>
          <p:cNvPr id="93" name="TextBox 92"/>
          <p:cNvSpPr txBox="1"/>
          <p:nvPr/>
        </p:nvSpPr>
        <p:spPr>
          <a:xfrm>
            <a:off x="12008157" y="27555951"/>
            <a:ext cx="9078519"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600" dirty="0"/>
              <a:t>Figure 2 – Image obtained using a transmission electron microscope, indicating the recording of spectra.</a:t>
            </a:r>
            <a:endParaRPr lang="ru-RU" sz="3600" dirty="0"/>
          </a:p>
        </p:txBody>
      </p:sp>
      <p:sp>
        <p:nvSpPr>
          <p:cNvPr id="20" name="TextBox 19"/>
          <p:cNvSpPr txBox="1"/>
          <p:nvPr/>
        </p:nvSpPr>
        <p:spPr>
          <a:xfrm>
            <a:off x="-8198059" y="27545355"/>
            <a:ext cx="19562936"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600" dirty="0"/>
              <a:t>Figure 1. Rutherford backscattering spectra (a), titanium dopant distribution over the silicon sample depth (b). 1 - 0.5 min, 2 - 5 min, 3 - 15 min.</a:t>
            </a:r>
            <a:endParaRPr lang="ru-RU" sz="3600" dirty="0"/>
          </a:p>
        </p:txBody>
      </p:sp>
      <p:pic>
        <p:nvPicPr>
          <p:cNvPr id="24" name="Рисунок 23" descr="C:\Users\bai\Desktop\Figure 2а.jpg"/>
          <p:cNvPicPr>
            <a:picLocks noChangeAspect="1"/>
          </p:cNvPicPr>
          <p:nvPr/>
        </p:nvPicPr>
        <p:blipFill rotWithShape="1">
          <a:blip r:embed="rId5" cstate="print">
            <a:extLst>
              <a:ext uri="{28A0092B-C50C-407E-A947-70E740481C1C}">
                <a14:useLocalDpi xmlns:a14="http://schemas.microsoft.com/office/drawing/2010/main" val="0"/>
              </a:ext>
            </a:extLst>
          </a:blip>
          <a:srcRect l="3878" t="8862"/>
          <a:stretch/>
        </p:blipFill>
        <p:spPr bwMode="auto">
          <a:xfrm>
            <a:off x="-8198059" y="19614850"/>
            <a:ext cx="10471169" cy="7602661"/>
          </a:xfrm>
          <a:prstGeom prst="rect">
            <a:avLst/>
          </a:prstGeom>
          <a:noFill/>
          <a:ln>
            <a:noFill/>
          </a:ln>
          <a:extLst>
            <a:ext uri="{53640926-AAD7-44D8-BBD7-CCE9431645EC}">
              <a14:shadowObscured xmlns:a14="http://schemas.microsoft.com/office/drawing/2010/main"/>
            </a:ext>
          </a:extLst>
        </p:spPr>
      </p:pic>
      <p:pic>
        <p:nvPicPr>
          <p:cNvPr id="27" name="Рисунок 26" descr="C:\Users\bai\Desktop\Figure 2б.jpg"/>
          <p:cNvPicPr>
            <a:picLocks noChangeAspect="1"/>
          </p:cNvPicPr>
          <p:nvPr/>
        </p:nvPicPr>
        <p:blipFill rotWithShape="1">
          <a:blip r:embed="rId6" cstate="print">
            <a:extLst>
              <a:ext uri="{28A0092B-C50C-407E-A947-70E740481C1C}">
                <a14:useLocalDpi xmlns:a14="http://schemas.microsoft.com/office/drawing/2010/main" val="0"/>
              </a:ext>
            </a:extLst>
          </a:blip>
          <a:srcRect l="6464" t="8440" r="10172" b="411"/>
          <a:stretch/>
        </p:blipFill>
        <p:spPr bwMode="auto">
          <a:xfrm>
            <a:off x="2284003" y="19614850"/>
            <a:ext cx="9080874" cy="7602662"/>
          </a:xfrm>
          <a:prstGeom prst="rect">
            <a:avLst/>
          </a:prstGeom>
          <a:noFill/>
          <a:ln>
            <a:noFill/>
          </a:ln>
          <a:extLst>
            <a:ext uri="{53640926-AAD7-44D8-BBD7-CCE9431645EC}">
              <a14:shadowObscured xmlns:a14="http://schemas.microsoft.com/office/drawing/2010/main"/>
            </a:ext>
          </a:extLst>
        </p:spPr>
      </p:pic>
      <p:pic>
        <p:nvPicPr>
          <p:cNvPr id="28" name="Рисунок 27" descr="C:\Users\bai\Desktop\ВИП 2023 Ярославль\Рисунки\Рисунок 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25648" y="19614850"/>
            <a:ext cx="7243539" cy="7602661"/>
          </a:xfrm>
          <a:prstGeom prst="rect">
            <a:avLst/>
          </a:prstGeom>
          <a:noFill/>
          <a:ln>
            <a:noFill/>
          </a:ln>
        </p:spPr>
      </p:pic>
      <p:pic>
        <p:nvPicPr>
          <p:cNvPr id="29" name="Рисунок 28"/>
          <p:cNvPicPr>
            <a:picLocks noChangeAspect="1"/>
          </p:cNvPicPr>
          <p:nvPr/>
        </p:nvPicPr>
        <p:blipFill rotWithShape="1">
          <a:blip r:embed="rId8" cstate="print">
            <a:extLst>
              <a:ext uri="{28A0092B-C50C-407E-A947-70E740481C1C}">
                <a14:useLocalDpi xmlns:a14="http://schemas.microsoft.com/office/drawing/2010/main" val="0"/>
              </a:ext>
            </a:extLst>
          </a:blip>
          <a:srcRect l="32562" t="31687" r="21039" b="41310"/>
          <a:stretch/>
        </p:blipFill>
        <p:spPr bwMode="auto">
          <a:xfrm>
            <a:off x="8871888" y="281600"/>
            <a:ext cx="11953328" cy="1944216"/>
          </a:xfrm>
          <a:prstGeom prst="rect">
            <a:avLst/>
          </a:prstGeom>
          <a:noFill/>
          <a:ln>
            <a:noFill/>
          </a:ln>
        </p:spPr>
      </p:pic>
      <p:pic>
        <p:nvPicPr>
          <p:cNvPr id="7" name="Рисунок 6"/>
          <p:cNvPicPr>
            <a:picLocks noChangeAspect="1"/>
          </p:cNvPicPr>
          <p:nvPr/>
        </p:nvPicPr>
        <p:blipFill rotWithShape="1">
          <a:blip r:embed="rId9"/>
          <a:srcRect l="38581" t="13654" r="37911" b="39823"/>
          <a:stretch/>
        </p:blipFill>
        <p:spPr>
          <a:xfrm>
            <a:off x="-8432957" y="128056"/>
            <a:ext cx="8045374" cy="8624537"/>
          </a:xfrm>
          <a:prstGeom prst="rect">
            <a:avLst/>
          </a:prstGeom>
        </p:spPr>
      </p:pic>
      <p:sp>
        <p:nvSpPr>
          <p:cNvPr id="8" name="Прямоугольник 7"/>
          <p:cNvSpPr/>
          <p:nvPr/>
        </p:nvSpPr>
        <p:spPr>
          <a:xfrm>
            <a:off x="-8432957" y="38350355"/>
            <a:ext cx="29258173" cy="1754326"/>
          </a:xfrm>
          <a:prstGeom prst="rect">
            <a:avLst/>
          </a:prstGeom>
        </p:spPr>
        <p:txBody>
          <a:bodyPr wrap="square">
            <a:spAutoFit/>
          </a:bodyPr>
          <a:lstStyle/>
          <a:p>
            <a:pPr algn="just"/>
            <a:r>
              <a:rPr lang="ru-RU" sz="5400" i="1" dirty="0"/>
              <a:t>Исследование выполнено за счет гранта Российского научного фонда № 22-79-10061, </a:t>
            </a:r>
            <a:r>
              <a:rPr lang="ru-RU" sz="5400" i="1" u="sng" dirty="0">
                <a:hlinkClick r:id="rId10"/>
              </a:rPr>
              <a:t>https://rscf.ru/project/22-79-10061/</a:t>
            </a:r>
            <a:r>
              <a:rPr lang="ru-RU" sz="5400" i="1" dirty="0"/>
              <a:t>.</a:t>
            </a:r>
          </a:p>
        </p:txBody>
      </p:sp>
      <p:pic>
        <p:nvPicPr>
          <p:cNvPr id="3" name="20230804_1238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059226" y="8709628"/>
            <a:ext cx="2695807" cy="2695807"/>
          </a:xfrm>
          <a:prstGeom prst="rect">
            <a:avLst/>
          </a:prstGeom>
        </p:spPr>
      </p:pic>
    </p:spTree>
    <p:extLst>
      <p:ext uri="{BB962C8B-B14F-4D97-AF65-F5344CB8AC3E}">
        <p14:creationId xmlns:p14="http://schemas.microsoft.com/office/powerpoint/2010/main" val="3622987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1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TotalTime>
  <Words>325</Words>
  <Application>Microsoft Office PowerPoint</Application>
  <PresentationFormat>Произвольный</PresentationFormat>
  <Paragraphs>13</Paragraphs>
  <Slides>1</Slides>
  <Notes>0</Notes>
  <HiddenSlides>0</HiddenSlides>
  <MMClips>1</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Calibri</vt:lpstr>
      <vt:lpstr>Тема Office</vt:lpstr>
      <vt:lpstr>  Investigation of High-Intensity Implantation of Titanium Ions into Silicon under Conditions of the Beam's Energy Impact on the Surface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of 40X13 steel at high-intensity nitrogen ion implantation</dc:title>
  <dc:creator>Olga S. Tupikova</dc:creator>
  <cp:lastModifiedBy>Иванова Анна Ивановна</cp:lastModifiedBy>
  <cp:revision>135</cp:revision>
  <dcterms:created xsi:type="dcterms:W3CDTF">2018-08-10T05:15:56Z</dcterms:created>
  <dcterms:modified xsi:type="dcterms:W3CDTF">2023-08-04T06:40:47Z</dcterms:modified>
</cp:coreProperties>
</file>